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0" r:id="rId5"/>
    <p:sldId id="261" r:id="rId6"/>
    <p:sldId id="262" r:id="rId7"/>
    <p:sldId id="266" r:id="rId8"/>
    <p:sldId id="267" r:id="rId9"/>
    <p:sldId id="269" r:id="rId10"/>
    <p:sldId id="270" r:id="rId11"/>
    <p:sldId id="264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4F28-A2E3-3599-BFE6-0AC8E8E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C6A05D-BABF-9174-B521-737D7806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Development will occur in Python language</a:t>
            </a:r>
          </a:p>
          <a:p>
            <a:pPr lvl="1"/>
            <a:r>
              <a:rPr lang="en-US" dirty="0"/>
              <a:t>Main IDE – VS Code with Python extensions (Python, </a:t>
            </a:r>
            <a:r>
              <a:rPr lang="en-US" dirty="0" err="1"/>
              <a:t>Pylance</a:t>
            </a:r>
            <a:r>
              <a:rPr lang="en-US" dirty="0"/>
              <a:t>, </a:t>
            </a:r>
            <a:r>
              <a:rPr lang="en-US" dirty="0" err="1"/>
              <a:t>IntelliCode</a:t>
            </a:r>
            <a:r>
              <a:rPr lang="en-US" dirty="0"/>
              <a:t>)</a:t>
            </a:r>
          </a:p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Database development – sqllite3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Wi-Fi communication – SSID connection to home network upon imaging of OS</a:t>
            </a:r>
          </a:p>
          <a:p>
            <a:pPr lvl="1"/>
            <a:r>
              <a:rPr lang="en-US" dirty="0"/>
              <a:t>User interface – driver-free interactive display</a:t>
            </a:r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Computer vision – </a:t>
            </a:r>
            <a:r>
              <a:rPr lang="en-US" dirty="0" err="1"/>
              <a:t>opencv</a:t>
            </a:r>
            <a:r>
              <a:rPr lang="en-US" dirty="0"/>
              <a:t>-python libraries</a:t>
            </a:r>
          </a:p>
          <a:p>
            <a:pPr lvl="1"/>
            <a:r>
              <a:rPr lang="en-US" dirty="0"/>
              <a:t>Ethernet communication – socket libraries</a:t>
            </a:r>
          </a:p>
          <a:p>
            <a:pPr lvl="1"/>
            <a:r>
              <a:rPr lang="en-US" dirty="0"/>
              <a:t>Machine learning – </a:t>
            </a:r>
            <a:r>
              <a:rPr lang="en-US" dirty="0" err="1"/>
              <a:t>tensorflow</a:t>
            </a:r>
            <a:r>
              <a:rPr lang="en-US" dirty="0"/>
              <a:t> libraries</a:t>
            </a:r>
          </a:p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Main IDE – Android Studio</a:t>
            </a:r>
          </a:p>
          <a:p>
            <a:r>
              <a:rPr lang="en-US" dirty="0"/>
              <a:t>Additional tools</a:t>
            </a:r>
          </a:p>
          <a:p>
            <a:pPr lvl="1"/>
            <a:r>
              <a:rPr lang="en-US" dirty="0"/>
              <a:t>Wireshark – packet observation</a:t>
            </a:r>
          </a:p>
          <a:p>
            <a:pPr lvl="1"/>
            <a:r>
              <a:rPr lang="en-US" dirty="0"/>
              <a:t>VNC Viewer – remote Pi access</a:t>
            </a:r>
          </a:p>
          <a:p>
            <a:r>
              <a:rPr lang="en-US" dirty="0"/>
              <a:t>Existing computer vision dart recognition solutions will be relied 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F6BCD-B216-9B2B-E299-57D5FA28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452BB-B0EB-C8F2-9146-6D23AB334E4C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FOSS software and libraries will be used for core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16363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08E80-636B-BFE8-2DD4-2949F302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Backup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A8B81-3409-053C-B5A1-E588B0D3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6CE37-AF22-E99B-BD8B-0C30B7EC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2F5D8-5262-3D15-37F5-3B626B7F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3C8-8E1B-3FC4-099A-E317120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Diagram</a:t>
            </a:r>
            <a:endParaRPr lang="en-US" dirty="0"/>
          </a:p>
        </p:txBody>
      </p:sp>
      <p:pic>
        <p:nvPicPr>
          <p:cNvPr id="9" name="Content Placeholder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2626EE7-D42D-6FA3-C209-35D4A7F5273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5" y="1825625"/>
            <a:ext cx="6280150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FEE93-D2A9-2CA5-3F22-189C06E5D3E4}"/>
              </a:ext>
            </a:extLst>
          </p:cNvPr>
          <p:cNvSpPr txBox="1"/>
          <p:nvPr/>
        </p:nvSpPr>
        <p:spPr>
          <a:xfrm>
            <a:off x="5929313" y="5172076"/>
            <a:ext cx="180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will select player when ready to throw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EC8A1-010F-3433-49CA-1375F604A15F}"/>
              </a:ext>
            </a:extLst>
          </p:cNvPr>
          <p:cNvSpPr txBox="1"/>
          <p:nvPr/>
        </p:nvSpPr>
        <p:spPr>
          <a:xfrm>
            <a:off x="1223962" y="1876426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Jetson will use CV to produce dart position and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5ACCA-14E8-6008-4F2F-B7A7EBDE2E2D}"/>
              </a:ext>
            </a:extLst>
          </p:cNvPr>
          <p:cNvSpPr txBox="1"/>
          <p:nvPr/>
        </p:nvSpPr>
        <p:spPr>
          <a:xfrm>
            <a:off x="509588" y="3539629"/>
            <a:ext cx="284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 will receive message from Jetson when position has been identified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F2412-4D8D-AC3E-1892-1E0858F8D269}"/>
              </a:ext>
            </a:extLst>
          </p:cNvPr>
          <p:cNvSpPr txBox="1"/>
          <p:nvPr/>
        </p:nvSpPr>
        <p:spPr>
          <a:xfrm>
            <a:off x="9236497" y="3262630"/>
            <a:ext cx="1809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can use mobile app to view statistics and current score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F00A-A3E7-9E7F-250F-3C287FDB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A3916-6EB4-CBD8-4E60-9E154A69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74DA-7717-041F-325E-83CAD1F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0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pPr lvl="1"/>
            <a:r>
              <a:rPr lang="en-US" dirty="0"/>
              <a:t>Functional Flow</a:t>
            </a:r>
          </a:p>
          <a:p>
            <a:pPr lvl="1"/>
            <a:r>
              <a:rPr lang="en-US" dirty="0"/>
              <a:t>State Machines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Requirements</a:t>
            </a:r>
          </a:p>
          <a:p>
            <a:r>
              <a:rPr lang="en-US" dirty="0"/>
              <a:t>Resource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report score back to user interface</a:t>
            </a:r>
          </a:p>
          <a:p>
            <a:r>
              <a:rPr lang="en-US" dirty="0"/>
              <a:t>Computer vision will report dart location and associated score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D496-EDB8-ED67-799B-C4D06553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&amp;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F1584-0067-C2A9-5613-62EE4DF29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Able to add up to 100 players to database for scoring</a:t>
            </a:r>
          </a:p>
          <a:p>
            <a:r>
              <a:rPr lang="en-US" dirty="0"/>
              <a:t>Display will show live hit map</a:t>
            </a:r>
          </a:p>
          <a:p>
            <a:r>
              <a:rPr lang="en-US" dirty="0"/>
              <a:t>Database to produce statistics (hit % by color or number, win %)</a:t>
            </a:r>
          </a:p>
          <a:p>
            <a:r>
              <a:rPr lang="en-US" dirty="0"/>
              <a:t>Database accessible anywhere with access to home network</a:t>
            </a:r>
          </a:p>
          <a:p>
            <a:r>
              <a:rPr lang="en-US" dirty="0"/>
              <a:t>Mobile application (Android) for viewing statistics and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25EF06-2ED9-BFAE-56B9-CA7F3ACF8C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 set (3 darts) will be tracked at a time (users to select profile when throwing)</a:t>
            </a:r>
          </a:p>
          <a:p>
            <a:r>
              <a:rPr lang="en-US" dirty="0"/>
              <a:t>Host two games (one score, one knockout)</a:t>
            </a:r>
          </a:p>
          <a:p>
            <a:r>
              <a:rPr lang="en-US" dirty="0"/>
              <a:t>Games can only be started via user interface at dart board (similar to TopGolf)</a:t>
            </a:r>
          </a:p>
          <a:p>
            <a:r>
              <a:rPr lang="en-US" dirty="0"/>
              <a:t>Two player limit (dart rules)</a:t>
            </a:r>
          </a:p>
          <a:p>
            <a:r>
              <a:rPr lang="en-US" dirty="0"/>
              <a:t>One dart thrown at a time (dart rules)</a:t>
            </a:r>
          </a:p>
          <a:p>
            <a:r>
              <a:rPr lang="en-US" dirty="0"/>
              <a:t>Profiles can only be created at user interface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AFBE-A9CC-C268-E2FD-1B48258E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066D-E47E-E175-8C8C-00E373E5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21BB-5DEA-5970-8DA1-DF46A11C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known datasets to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A4C6-9838-D3C6-5418-E549960D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Flow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D354303D-D174-4F75-6AAB-B10D0DED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183"/>
            <a:ext cx="12192000" cy="53238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303-8DFB-955F-CEAC-580331BB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FAEA9D3B-263D-64EC-5783-68D295B5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350" y="2004339"/>
            <a:ext cx="171896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uter network">
            <a:extLst>
              <a:ext uri="{FF2B5EF4-FFF2-40B4-BE49-F238E27FC236}">
                <a16:creationId xmlns:a16="http://schemas.microsoft.com/office/drawing/2014/main" id="{6D2A3285-43FF-63E5-D514-194B00E0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6128</TotalTime>
  <Words>627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 &amp; Limitations</vt:lpstr>
      <vt:lpstr>Functional Description</vt:lpstr>
      <vt:lpstr>Functional Flow</vt:lpstr>
      <vt:lpstr>State Machines</vt:lpstr>
      <vt:lpstr>Interface Description</vt:lpstr>
      <vt:lpstr>Material Requirements</vt:lpstr>
      <vt:lpstr>Resource Requirements</vt:lpstr>
      <vt:lpstr>Backup</vt:lpstr>
      <vt:lpstr>Concept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118</cp:revision>
  <dcterms:created xsi:type="dcterms:W3CDTF">2023-09-13T10:18:44Z</dcterms:created>
  <dcterms:modified xsi:type="dcterms:W3CDTF">2023-09-17T17:13:54Z</dcterms:modified>
</cp:coreProperties>
</file>